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4" r:id="rId4"/>
    <p:sldId id="260" r:id="rId5"/>
    <p:sldId id="263" r:id="rId6"/>
    <p:sldId id="26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888"/>
    <a:srgbClr val="0DEBD4"/>
    <a:srgbClr val="DA4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>
        <p:scale>
          <a:sx n="100" d="100"/>
          <a:sy n="100" d="100"/>
        </p:scale>
        <p:origin x="10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FC4AB-5565-4D22-A47E-CDE52B949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A52424-1F5B-4196-8A0E-593BCC613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08A1E8-3EC9-460D-B547-052EF34E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0989EB-1E8B-47CC-8582-DD1A6A6DF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EA3EA-3E08-4815-A29E-C4067E8F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35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6F602-937A-46BC-A077-1F9A3088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81D199-5FB8-4ED7-BE62-0DEAEF73F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5D7C4-BF84-43A6-AB45-AABFCF51F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6FDD26-B517-456A-8277-F751BCC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12AF25-6DFD-4EF9-84A5-7C284F7A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77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C64EB5-CCC5-4988-8AAA-009872B66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24ED419-3976-41F4-BEC4-BBB0CACBF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ABADE-0388-4F18-9172-B5AFFE43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97EDC4-4514-43A9-86CE-F580631E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6152A3-3195-4D95-A166-2682BB1E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0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61A11-FB1E-43C8-88E2-D5441CB0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52937F-4091-444E-9289-49B9883E8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097ABA-FCD1-46FC-A3E8-E51D7704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A9607-253F-4964-972E-42BB046C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46D26E-CB37-4F16-91F6-FF770F00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7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7382-3D45-493D-A9B4-FAC9A929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3518D7-D6BD-4A1F-98C4-ED1E3CC49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F36F51-4BA9-4CDC-A475-F12EF4DA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3801A6-AEB4-46BC-B6B0-910A2DB5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3B1AD3-500F-4FF6-B487-D5861604A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85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20FB4-FD87-4D73-B8F2-78390B99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6E18E-816C-4BA9-9458-920B20737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D791F8-1510-45B0-A874-A5155904E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8DED9A-9685-4994-B636-87FB317F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6B9E57-008C-4BEF-BA76-69540501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9A3BE0-AD13-42DB-A269-BAAA24C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99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B14A9-96E8-4DC2-BB95-63039F47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35D88C-4B96-4C28-81CA-2C9999A2E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4E574A-1D2E-4C82-BEA9-CD3332503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0E17AAB-2CCA-4EAA-9200-696887AA4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A7BCCAF-DE54-452B-A4C8-B56EC3868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8BBA740-76AD-4BC5-AA92-FF1F8DD0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6B482D-3FC7-4910-B971-9BDCFC42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4A3B7B2-1067-43A7-98B6-DA1F1FDA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19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CA0B7-7CA8-492D-B835-4B53705D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63B040-5EC2-4C20-B3DE-37A3C0A4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C619FB1-51D9-4580-9E64-79FAA53A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51DA3B-9383-45E9-AB6D-B22CB603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06CD78A-02AB-4FDB-81F4-D782CD2C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743C90C-E29F-4BF4-A68E-33B116E2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BB741F-188E-4F6C-97AE-21A3CBBB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96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F92CA-EF91-4FF8-841A-90950852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775136-44E1-49CB-9F38-96BECD150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8F269D-A36E-4520-B9A3-3874A323D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52B0C4-CA74-47CE-A4CC-1855D39E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56F52E-6EC0-4635-9D4C-CD25685A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D30D43-30D0-4976-AECD-2D778CC0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01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E6C58-6BD9-42C1-87C9-EBDDD844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EA194A0-5292-4E78-8C7E-BF7A71FCE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60BCD2-00F2-4F0A-B7EB-CE97B768A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C550D2-834E-4B76-B5FA-E86F58D5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B9A58E-38B4-42D6-9BDA-F403FC53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C2D948-BE35-492D-B3D5-FF1AB389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705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51DD54-D3E7-4C89-93EB-CCD082B0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9164E9-80FF-4336-9BDB-934E9BA7C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8C4E47-0AFC-4175-AD92-46682E91E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9C3C7-5807-4AED-8E77-B118AD34DED6}" type="datetimeFigureOut">
              <a:rPr lang="pt-BR" smtClean="0"/>
              <a:t>02/12/2020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8A345-8435-48B2-8330-44571E886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910732-4FFB-4B16-A107-4A2A7B147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31316-F29C-48B2-B150-52016A6A81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24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7FA5D2-FA76-4A01-A3E8-84E64EF94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73" y="0"/>
            <a:ext cx="6548227" cy="6864725"/>
          </a:xfrm>
          <a:prstGeom prst="rect">
            <a:avLst/>
          </a:prstGeom>
        </p:spPr>
      </p:pic>
      <p:pic>
        <p:nvPicPr>
          <p:cNvPr id="3" name="Imagem 2" descr="Planta com folhas verdes&#10;&#10;Descrição gerada automaticamente">
            <a:extLst>
              <a:ext uri="{FF2B5EF4-FFF2-40B4-BE49-F238E27FC236}">
                <a16:creationId xmlns:a16="http://schemas.microsoft.com/office/drawing/2014/main" id="{807248A1-14E8-42FA-B03E-1E99B3753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8" t="19190" r="665" b="2"/>
          <a:stretch/>
        </p:blipFill>
        <p:spPr>
          <a:xfrm flipH="1">
            <a:off x="-1" y="1585290"/>
            <a:ext cx="5834743" cy="5304373"/>
          </a:xfrm>
          <a:prstGeom prst="rect">
            <a:avLst/>
          </a:prstGeom>
        </p:spPr>
      </p:pic>
      <p:pic>
        <p:nvPicPr>
          <p:cNvPr id="4" name="Imagem 3" descr="Planta com folhas verdes&#10;&#10;Descrição gerada automaticamente">
            <a:extLst>
              <a:ext uri="{FF2B5EF4-FFF2-40B4-BE49-F238E27FC236}">
                <a16:creationId xmlns:a16="http://schemas.microsoft.com/office/drawing/2014/main" id="{E749A64A-BCCD-4A57-8AA9-007AF82E77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8" t="-1" r="665" b="81092"/>
          <a:stretch/>
        </p:blipFill>
        <p:spPr>
          <a:xfrm flipH="1">
            <a:off x="517591" y="-10353"/>
            <a:ext cx="6686768" cy="14224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EBC772F5-AB43-42E3-A94E-2DEA28188A61}"/>
              </a:ext>
            </a:extLst>
          </p:cNvPr>
          <p:cNvSpPr txBox="1">
            <a:spLocks/>
          </p:cNvSpPr>
          <p:nvPr/>
        </p:nvSpPr>
        <p:spPr>
          <a:xfrm>
            <a:off x="2125412" y="2622566"/>
            <a:ext cx="3215640" cy="806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Gabriel Monteiro Ra:01202012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71649E-A0EE-459B-82D4-42D98DA09C8E}"/>
              </a:ext>
            </a:extLst>
          </p:cNvPr>
          <p:cNvSpPr/>
          <p:nvPr/>
        </p:nvSpPr>
        <p:spPr>
          <a:xfrm>
            <a:off x="934724" y="1034359"/>
            <a:ext cx="3058058" cy="898581"/>
          </a:xfrm>
          <a:prstGeom prst="rect">
            <a:avLst/>
          </a:prstGeom>
          <a:solidFill>
            <a:srgbClr val="0D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C2F36C9-D3DD-4A78-83CE-C16B705E32AB}"/>
              </a:ext>
            </a:extLst>
          </p:cNvPr>
          <p:cNvSpPr/>
          <p:nvPr/>
        </p:nvSpPr>
        <p:spPr>
          <a:xfrm>
            <a:off x="811778" y="910244"/>
            <a:ext cx="3058058" cy="898581"/>
          </a:xfrm>
          <a:prstGeom prst="rect">
            <a:avLst/>
          </a:prstGeom>
          <a:solidFill>
            <a:srgbClr val="DA4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C355EF9-D8EC-456F-83B4-48A487E82C47}"/>
              </a:ext>
            </a:extLst>
          </p:cNvPr>
          <p:cNvSpPr txBox="1">
            <a:spLocks/>
          </p:cNvSpPr>
          <p:nvPr/>
        </p:nvSpPr>
        <p:spPr>
          <a:xfrm>
            <a:off x="732986" y="885191"/>
            <a:ext cx="3215641" cy="89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latin typeface="Headliner No. 45" panose="02000000000000000000" pitchFamily="2" charset="0"/>
                <a:cs typeface="Arial" panose="020B0604020202020204" pitchFamily="34" charset="0"/>
              </a:rPr>
              <a:t>Site pessoal</a:t>
            </a:r>
          </a:p>
        </p:txBody>
      </p:sp>
    </p:spTree>
    <p:extLst>
      <p:ext uri="{BB962C8B-B14F-4D97-AF65-F5344CB8AC3E}">
        <p14:creationId xmlns:p14="http://schemas.microsoft.com/office/powerpoint/2010/main" val="148113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235D58-34B5-48A5-B155-47E3C86A7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" r="-2" b="-2"/>
          <a:stretch/>
        </p:blipFill>
        <p:spPr>
          <a:xfrm>
            <a:off x="4384" y="7452"/>
            <a:ext cx="5846165" cy="68505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4EAB98-97AA-406C-98B7-F1B2855F34D9}"/>
              </a:ext>
            </a:extLst>
          </p:cNvPr>
          <p:cNvSpPr txBox="1"/>
          <p:nvPr/>
        </p:nvSpPr>
        <p:spPr>
          <a:xfrm>
            <a:off x="6182252" y="2120633"/>
            <a:ext cx="52734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/>
              <a:t>Em qual Momento tive interesse pelos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/>
              <a:t>Como está inserido no meu dia 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/>
              <a:t>Por que escolhi esse tema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8CE6CAA-6B58-493D-B88C-AF82D2C11071}"/>
              </a:ext>
            </a:extLst>
          </p:cNvPr>
          <p:cNvSpPr/>
          <p:nvPr/>
        </p:nvSpPr>
        <p:spPr>
          <a:xfrm>
            <a:off x="5828607" y="1130297"/>
            <a:ext cx="3451365" cy="785140"/>
          </a:xfrm>
          <a:prstGeom prst="rect">
            <a:avLst/>
          </a:prstGeom>
          <a:solidFill>
            <a:srgbClr val="0D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121EFFE-7E53-45E1-A6FB-865836A4F10F}"/>
              </a:ext>
            </a:extLst>
          </p:cNvPr>
          <p:cNvSpPr/>
          <p:nvPr/>
        </p:nvSpPr>
        <p:spPr>
          <a:xfrm>
            <a:off x="5705661" y="1006182"/>
            <a:ext cx="3451365" cy="785140"/>
          </a:xfrm>
          <a:prstGeom prst="rect">
            <a:avLst/>
          </a:prstGeom>
          <a:solidFill>
            <a:srgbClr val="DA4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49FF7E3-00E7-4CD8-80B5-C5CDD77E5523}"/>
              </a:ext>
            </a:extLst>
          </p:cNvPr>
          <p:cNvSpPr txBox="1"/>
          <p:nvPr/>
        </p:nvSpPr>
        <p:spPr>
          <a:xfrm>
            <a:off x="5767136" y="813215"/>
            <a:ext cx="3451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Headliner No. 45" panose="02000000000000000000" pitchFamily="2" charset="0"/>
              </a:rPr>
              <a:t>Minha história</a:t>
            </a:r>
          </a:p>
        </p:txBody>
      </p:sp>
    </p:spTree>
    <p:extLst>
      <p:ext uri="{BB962C8B-B14F-4D97-AF65-F5344CB8AC3E}">
        <p14:creationId xmlns:p14="http://schemas.microsoft.com/office/powerpoint/2010/main" val="416759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he last of us part 2 District Papel de Parede HD | Plano de Fundo |  1920x1080 | ID:777106 - Wallpaper Abyss">
            <a:extLst>
              <a:ext uri="{FF2B5EF4-FFF2-40B4-BE49-F238E27FC236}">
                <a16:creationId xmlns:a16="http://schemas.microsoft.com/office/drawing/2014/main" id="{C8A7DB3C-705B-4B4C-B149-B2DE8AEC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3" y="-8576"/>
            <a:ext cx="12207246" cy="686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49E0F0B-8030-4E97-921D-66548CB5D0CA}"/>
              </a:ext>
            </a:extLst>
          </p:cNvPr>
          <p:cNvSpPr/>
          <p:nvPr/>
        </p:nvSpPr>
        <p:spPr>
          <a:xfrm>
            <a:off x="-7623" y="-8576"/>
            <a:ext cx="12192000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9D1F2B6-2204-4DF0-8604-EE38F41EBDA4}"/>
              </a:ext>
            </a:extLst>
          </p:cNvPr>
          <p:cNvSpPr/>
          <p:nvPr/>
        </p:nvSpPr>
        <p:spPr>
          <a:xfrm>
            <a:off x="4482619" y="314615"/>
            <a:ext cx="2691938" cy="707886"/>
          </a:xfrm>
          <a:prstGeom prst="rect">
            <a:avLst/>
          </a:prstGeom>
          <a:solidFill>
            <a:srgbClr val="0D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C45A2D9-D5A4-4C02-8AD7-B6FE3B77C566}"/>
              </a:ext>
            </a:extLst>
          </p:cNvPr>
          <p:cNvSpPr/>
          <p:nvPr/>
        </p:nvSpPr>
        <p:spPr>
          <a:xfrm>
            <a:off x="4359673" y="190500"/>
            <a:ext cx="2691938" cy="707886"/>
          </a:xfrm>
          <a:prstGeom prst="rect">
            <a:avLst/>
          </a:prstGeom>
          <a:solidFill>
            <a:srgbClr val="DA4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7C5CF7-406C-4623-BE95-1E2A49805470}"/>
              </a:ext>
            </a:extLst>
          </p:cNvPr>
          <p:cNvSpPr txBox="1"/>
          <p:nvPr/>
        </p:nvSpPr>
        <p:spPr>
          <a:xfrm>
            <a:off x="4620471" y="190500"/>
            <a:ext cx="2554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Headliner No. 45" panose="02000000000000000000" pitchFamily="2" charset="0"/>
              </a:rPr>
              <a:t>Meus</a:t>
            </a:r>
            <a:r>
              <a:rPr lang="en-US" sz="4000" b="1" dirty="0"/>
              <a:t> </a:t>
            </a:r>
            <a:r>
              <a:rPr lang="en-US" sz="4000" b="1" dirty="0" err="1">
                <a:latin typeface="Headliner No. 45" panose="02000000000000000000" pitchFamily="2" charset="0"/>
              </a:rPr>
              <a:t>valores</a:t>
            </a:r>
            <a:endParaRPr lang="pt-BR" sz="4000" b="1" dirty="0">
              <a:latin typeface="Headliner No. 45" panose="02000000000000000000" pitchFamily="2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F90ADE-85D6-4EC3-99E1-012A3076F8A3}"/>
              </a:ext>
            </a:extLst>
          </p:cNvPr>
          <p:cNvSpPr/>
          <p:nvPr/>
        </p:nvSpPr>
        <p:spPr>
          <a:xfrm>
            <a:off x="8597901" y="2289466"/>
            <a:ext cx="3035299" cy="4125071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E6F6F21-7210-441C-A4B5-6BF7CC1E8FDA}"/>
              </a:ext>
            </a:extLst>
          </p:cNvPr>
          <p:cNvSpPr/>
          <p:nvPr/>
        </p:nvSpPr>
        <p:spPr>
          <a:xfrm>
            <a:off x="558800" y="2256985"/>
            <a:ext cx="3035300" cy="4125071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2" descr="Naughty Dog lança tema dinâmico gratuito de The Last of Us Part II para o  Ps4! - O Megascópio">
            <a:extLst>
              <a:ext uri="{FF2B5EF4-FFF2-40B4-BE49-F238E27FC236}">
                <a16:creationId xmlns:a16="http://schemas.microsoft.com/office/drawing/2014/main" id="{B90293DC-8140-45CA-8691-46A69789E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3" r="3078"/>
          <a:stretch/>
        </p:blipFill>
        <p:spPr bwMode="auto">
          <a:xfrm>
            <a:off x="691342" y="2727611"/>
            <a:ext cx="2795570" cy="34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67826CBC-E047-4DD9-8C3D-7532F13B04B5}"/>
              </a:ext>
            </a:extLst>
          </p:cNvPr>
          <p:cNvSpPr txBox="1"/>
          <p:nvPr/>
        </p:nvSpPr>
        <p:spPr>
          <a:xfrm>
            <a:off x="1577737" y="2284042"/>
            <a:ext cx="102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Coragem</a:t>
            </a:r>
          </a:p>
        </p:txBody>
      </p:sp>
      <p:pic>
        <p:nvPicPr>
          <p:cNvPr id="28" name="Picture 2" descr="Joel &amp; Sarah ❤️💔 em 2020 | Arte de jogos, Desenhos profissionais, Desenho  de rosto">
            <a:extLst>
              <a:ext uri="{FF2B5EF4-FFF2-40B4-BE49-F238E27FC236}">
                <a16:creationId xmlns:a16="http://schemas.microsoft.com/office/drawing/2014/main" id="{1913FDE2-21A7-4FDE-8CC6-C36AFE611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53" y="2727611"/>
            <a:ext cx="2795570" cy="34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CC651971-35C7-4D82-BA4D-8A9DDD51C1FF}"/>
              </a:ext>
            </a:extLst>
          </p:cNvPr>
          <p:cNvSpPr txBox="1"/>
          <p:nvPr/>
        </p:nvSpPr>
        <p:spPr>
          <a:xfrm>
            <a:off x="9691501" y="2284042"/>
            <a:ext cx="86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Família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E88B757-46FE-4302-8663-60AF0493F697}"/>
              </a:ext>
            </a:extLst>
          </p:cNvPr>
          <p:cNvSpPr/>
          <p:nvPr/>
        </p:nvSpPr>
        <p:spPr>
          <a:xfrm>
            <a:off x="4578350" y="2256985"/>
            <a:ext cx="3035300" cy="4125071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D823C1C-B3DB-4B8C-8267-787EB2A04497}"/>
              </a:ext>
            </a:extLst>
          </p:cNvPr>
          <p:cNvSpPr txBox="1"/>
          <p:nvPr/>
        </p:nvSpPr>
        <p:spPr>
          <a:xfrm>
            <a:off x="5618691" y="2284042"/>
            <a:ext cx="9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Orgulho</a:t>
            </a:r>
          </a:p>
        </p:txBody>
      </p:sp>
      <p:pic>
        <p:nvPicPr>
          <p:cNvPr id="19458" name="Picture 2" descr="Descubra quanto tempo você sobreviveria no mundo de The Last of Us">
            <a:extLst>
              <a:ext uri="{FF2B5EF4-FFF2-40B4-BE49-F238E27FC236}">
                <a16:creationId xmlns:a16="http://schemas.microsoft.com/office/drawing/2014/main" id="{A367B14E-9230-40B6-AC46-1E4CE5E0B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0" t="10186" r="42771" b="9837"/>
          <a:stretch/>
        </p:blipFill>
        <p:spPr bwMode="auto">
          <a:xfrm>
            <a:off x="4698216" y="2770483"/>
            <a:ext cx="2795570" cy="34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4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Last of Us Part II Fan Art Pays Tribute to Ellie, Joel and Dina">
            <a:extLst>
              <a:ext uri="{FF2B5EF4-FFF2-40B4-BE49-F238E27FC236}">
                <a16:creationId xmlns:a16="http://schemas.microsoft.com/office/drawing/2014/main" id="{B44DC5F2-5F7B-4EDD-BE1B-45EB34A20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9" b="31429"/>
          <a:stretch/>
        </p:blipFill>
        <p:spPr bwMode="auto">
          <a:xfrm>
            <a:off x="3833368" y="-2"/>
            <a:ext cx="8358632" cy="685800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C07FBF4-08DB-4213-961E-ED788659BE92}"/>
              </a:ext>
            </a:extLst>
          </p:cNvPr>
          <p:cNvSpPr txBox="1"/>
          <p:nvPr/>
        </p:nvSpPr>
        <p:spPr>
          <a:xfrm>
            <a:off x="33072" y="2809284"/>
            <a:ext cx="4184609" cy="210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600" dirty="0" err="1">
                <a:solidFill>
                  <a:schemeClr val="bg1"/>
                </a:solidFill>
              </a:rPr>
              <a:t>Minha</a:t>
            </a:r>
            <a:r>
              <a:rPr lang="en-US" sz="4600" dirty="0">
                <a:solidFill>
                  <a:schemeClr val="bg1"/>
                </a:solidFill>
              </a:rPr>
              <a:t>  </a:t>
            </a:r>
            <a:r>
              <a:rPr lang="en-US" sz="4600" dirty="0" err="1">
                <a:solidFill>
                  <a:schemeClr val="bg1"/>
                </a:solidFill>
              </a:rPr>
              <a:t>superação</a:t>
            </a:r>
            <a:br>
              <a:rPr lang="en-US" sz="4600" dirty="0">
                <a:solidFill>
                  <a:schemeClr val="bg1"/>
                </a:solidFill>
              </a:rPr>
            </a:br>
            <a:endParaRPr lang="en-US" sz="46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Minhas </a:t>
            </a:r>
            <a:r>
              <a:rPr lang="en-US" sz="4600" dirty="0" err="1">
                <a:solidFill>
                  <a:schemeClr val="bg1"/>
                </a:solidFill>
              </a:rPr>
              <a:t>dificuldades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CAC0A73-4C1D-4876-A013-A158AB79F057}"/>
              </a:ext>
            </a:extLst>
          </p:cNvPr>
          <p:cNvSpPr/>
          <p:nvPr/>
        </p:nvSpPr>
        <p:spPr>
          <a:xfrm>
            <a:off x="696988" y="1242476"/>
            <a:ext cx="2227485" cy="700772"/>
          </a:xfrm>
          <a:prstGeom prst="rect">
            <a:avLst/>
          </a:prstGeom>
          <a:solidFill>
            <a:srgbClr val="0D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C979824-999B-4118-B473-F6300F0B4725}"/>
              </a:ext>
            </a:extLst>
          </p:cNvPr>
          <p:cNvSpPr/>
          <p:nvPr/>
        </p:nvSpPr>
        <p:spPr>
          <a:xfrm>
            <a:off x="574042" y="1118361"/>
            <a:ext cx="2227485" cy="700772"/>
          </a:xfrm>
          <a:prstGeom prst="rect">
            <a:avLst/>
          </a:prstGeom>
          <a:solidFill>
            <a:srgbClr val="DA4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980095C-8B77-4FC0-ACA4-EC4A4F3B2C8A}"/>
              </a:ext>
            </a:extLst>
          </p:cNvPr>
          <p:cNvSpPr txBox="1"/>
          <p:nvPr/>
        </p:nvSpPr>
        <p:spPr>
          <a:xfrm>
            <a:off x="628946" y="950335"/>
            <a:ext cx="2123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Headliner No. 45" panose="02000000000000000000" pitchFamily="2" charset="0"/>
              </a:rPr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13903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corte recorte vazado">
            <a:extLst>
              <a:ext uri="{FF2B5EF4-FFF2-40B4-BE49-F238E27FC236}">
                <a16:creationId xmlns:a16="http://schemas.microsoft.com/office/drawing/2014/main" id="{7D80D497-56DA-4192-AD41-73417C2F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1" y="0"/>
            <a:ext cx="4054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nálise: The Last Of Us: Left Behind - A Cereja do Bolo">
            <a:extLst>
              <a:ext uri="{FF2B5EF4-FFF2-40B4-BE49-F238E27FC236}">
                <a16:creationId xmlns:a16="http://schemas.microsoft.com/office/drawing/2014/main" id="{CF2AE8C7-3263-46C7-8F03-80AAC76E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3" y="1472164"/>
            <a:ext cx="3189086" cy="17929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3CD574-0407-4AF5-9264-5561FD9380A4}"/>
              </a:ext>
            </a:extLst>
          </p:cNvPr>
          <p:cNvSpPr txBox="1"/>
          <p:nvPr/>
        </p:nvSpPr>
        <p:spPr>
          <a:xfrm>
            <a:off x="1721626" y="11028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Amigos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673725-73C2-424E-8832-5542695B1EDF}"/>
              </a:ext>
            </a:extLst>
          </p:cNvPr>
          <p:cNvSpPr txBox="1"/>
          <p:nvPr/>
        </p:nvSpPr>
        <p:spPr>
          <a:xfrm>
            <a:off x="5525887" y="2914195"/>
            <a:ext cx="99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Família</a:t>
            </a:r>
          </a:p>
        </p:txBody>
      </p:sp>
      <p:pic>
        <p:nvPicPr>
          <p:cNvPr id="8194" name="Picture 2" descr="The Last of Us Part II: Diretor sugere que Joel cumpriu sua promessa">
            <a:extLst>
              <a:ext uri="{FF2B5EF4-FFF2-40B4-BE49-F238E27FC236}">
                <a16:creationId xmlns:a16="http://schemas.microsoft.com/office/drawing/2014/main" id="{D783C438-ED97-4BF6-8D79-A4DB547B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4" y="4858770"/>
            <a:ext cx="2871228" cy="16126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2045E9D-7E24-4628-9111-1D5881696221}"/>
              </a:ext>
            </a:extLst>
          </p:cNvPr>
          <p:cNvSpPr txBox="1"/>
          <p:nvPr/>
        </p:nvSpPr>
        <p:spPr>
          <a:xfrm>
            <a:off x="1319300" y="4367902"/>
            <a:ext cx="14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Professores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F59EBC0-1FB3-4B99-A2D2-0F169261968D}"/>
              </a:ext>
            </a:extLst>
          </p:cNvPr>
          <p:cNvSpPr/>
          <p:nvPr/>
        </p:nvSpPr>
        <p:spPr>
          <a:xfrm>
            <a:off x="3959639" y="307058"/>
            <a:ext cx="3421404" cy="579548"/>
          </a:xfrm>
          <a:prstGeom prst="rect">
            <a:avLst/>
          </a:prstGeom>
          <a:solidFill>
            <a:srgbClr val="0D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F6732A-22AA-4974-AD00-470B0360A2D7}"/>
              </a:ext>
            </a:extLst>
          </p:cNvPr>
          <p:cNvSpPr/>
          <p:nvPr/>
        </p:nvSpPr>
        <p:spPr>
          <a:xfrm>
            <a:off x="3836693" y="182943"/>
            <a:ext cx="3421404" cy="579548"/>
          </a:xfrm>
          <a:prstGeom prst="rect">
            <a:avLst/>
          </a:prstGeom>
          <a:solidFill>
            <a:srgbClr val="DA4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2A68C7-B24F-4C89-969E-DDEFB6EC6349}"/>
              </a:ext>
            </a:extLst>
          </p:cNvPr>
          <p:cNvSpPr txBox="1"/>
          <p:nvPr/>
        </p:nvSpPr>
        <p:spPr>
          <a:xfrm>
            <a:off x="3959639" y="171560"/>
            <a:ext cx="342140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Headliner No. 45" panose="02000000000000000000" pitchFamily="2" charset="0"/>
              </a:rPr>
              <a:t>Por </a:t>
            </a:r>
            <a:r>
              <a:rPr lang="en-US" sz="3600" dirty="0" err="1">
                <a:latin typeface="Headliner No. 45" panose="02000000000000000000" pitchFamily="2" charset="0"/>
              </a:rPr>
              <a:t>quem</a:t>
            </a:r>
            <a:r>
              <a:rPr lang="en-US" sz="3600" dirty="0">
                <a:latin typeface="Headliner No. 45" panose="02000000000000000000" pitchFamily="2" charset="0"/>
              </a:rPr>
              <a:t> </a:t>
            </a:r>
            <a:r>
              <a:rPr lang="en-US" sz="3600" dirty="0" err="1">
                <a:latin typeface="Headliner No. 45" panose="02000000000000000000" pitchFamily="2" charset="0"/>
              </a:rPr>
              <a:t>eu</a:t>
            </a:r>
            <a:r>
              <a:rPr lang="en-US" sz="3600" dirty="0">
                <a:latin typeface="Headliner No. 45" panose="02000000000000000000" pitchFamily="2" charset="0"/>
              </a:rPr>
              <a:t> sou </a:t>
            </a:r>
            <a:r>
              <a:rPr lang="en-US" sz="3600" dirty="0" err="1">
                <a:latin typeface="Headliner No. 45" panose="02000000000000000000" pitchFamily="2" charset="0"/>
              </a:rPr>
              <a:t>grato</a:t>
            </a:r>
            <a:endParaRPr lang="en-US" sz="3600" dirty="0">
              <a:latin typeface="Headliner No. 45" panose="02000000000000000000" pitchFamily="2" charset="0"/>
            </a:endParaRPr>
          </a:p>
        </p:txBody>
      </p:sp>
      <p:pic>
        <p:nvPicPr>
          <p:cNvPr id="10242" name="Picture 2" descr="Joel Miller | Wiki The Last of Us | Fandom">
            <a:extLst>
              <a:ext uri="{FF2B5EF4-FFF2-40B4-BE49-F238E27FC236}">
                <a16:creationId xmlns:a16="http://schemas.microsoft.com/office/drawing/2014/main" id="{6D63EC43-E602-4B74-BC19-0F72EE4C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957" y="3265071"/>
            <a:ext cx="2606117" cy="20542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81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90B5A3E-D39E-498D-BCA8-6D9DEA0DB088}"/>
              </a:ext>
            </a:extLst>
          </p:cNvPr>
          <p:cNvSpPr/>
          <p:nvPr/>
        </p:nvSpPr>
        <p:spPr>
          <a:xfrm>
            <a:off x="3849820" y="277864"/>
            <a:ext cx="4521098" cy="859954"/>
          </a:xfrm>
          <a:prstGeom prst="rect">
            <a:avLst/>
          </a:prstGeom>
          <a:solidFill>
            <a:srgbClr val="0DE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DF60DE7-5B30-4325-968B-9BC575F19816}"/>
              </a:ext>
            </a:extLst>
          </p:cNvPr>
          <p:cNvSpPr/>
          <p:nvPr/>
        </p:nvSpPr>
        <p:spPr>
          <a:xfrm>
            <a:off x="3726874" y="153749"/>
            <a:ext cx="4521098" cy="859954"/>
          </a:xfrm>
          <a:prstGeom prst="rect">
            <a:avLst/>
          </a:prstGeom>
          <a:solidFill>
            <a:srgbClr val="DA4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7C3269-64D5-4BBD-8FDE-DEB4B07B3454}"/>
              </a:ext>
            </a:extLst>
          </p:cNvPr>
          <p:cNvSpPr txBox="1"/>
          <p:nvPr/>
        </p:nvSpPr>
        <p:spPr>
          <a:xfrm>
            <a:off x="4004477" y="0"/>
            <a:ext cx="3965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atin typeface="Headliner No. 45" panose="02000000000000000000" pitchFamily="2" charset="0"/>
              </a:rPr>
              <a:t>Obrigado a todos</a:t>
            </a:r>
          </a:p>
        </p:txBody>
      </p:sp>
      <p:pic>
        <p:nvPicPr>
          <p:cNvPr id="5122" name="Picture 2" descr="Comentários sobre o Nerdcast: The Last of Us 2 – Desconfortável obra-prima  : jovemnerd">
            <a:extLst>
              <a:ext uri="{FF2B5EF4-FFF2-40B4-BE49-F238E27FC236}">
                <a16:creationId xmlns:a16="http://schemas.microsoft.com/office/drawing/2014/main" id="{E2FDF333-F1BC-42A6-9569-32CAA68A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356014"/>
            <a:ext cx="11420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18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51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Headliner No. 45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MONTEIRO ROCHA BRAZ DA SILVA .</dc:creator>
  <cp:lastModifiedBy>GABRIEL MONTEIRO ROCHA BRAZ DA SILVA</cp:lastModifiedBy>
  <cp:revision>4</cp:revision>
  <dcterms:created xsi:type="dcterms:W3CDTF">2020-12-02T18:41:23Z</dcterms:created>
  <dcterms:modified xsi:type="dcterms:W3CDTF">2020-12-02T20:02:41Z</dcterms:modified>
</cp:coreProperties>
</file>